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73" r:id="rId2"/>
    <p:sldId id="271" r:id="rId3"/>
    <p:sldId id="274" r:id="rId4"/>
    <p:sldId id="270" r:id="rId5"/>
    <p:sldId id="272" r:id="rId6"/>
  </p:sldIdLst>
  <p:sldSz cx="12188825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599" autoAdjust="0"/>
  </p:normalViewPr>
  <p:slideViewPr>
    <p:cSldViewPr>
      <p:cViewPr varScale="1">
        <p:scale>
          <a:sx n="102" d="100"/>
          <a:sy n="102" d="100"/>
        </p:scale>
        <p:origin x="126" y="49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3072" y="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3BB1435-26FF-43B0-B934-232BA76F76E9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50423A-8BCE-448E-A97B-03A88B2B12C1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2F1F3F2-AD81-443F-9233-3AB1B89AE9CC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l-PL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-PL" dirty="0"/>
              <a:t>Kliknij, aby edytować style wzorca tekstu</a:t>
            </a:r>
          </a:p>
          <a:p>
            <a:pPr lvl="1" rtl="0"/>
            <a:r>
              <a:rPr lang="pl-PL" dirty="0"/>
              <a:t>Drugi poziom</a:t>
            </a:r>
          </a:p>
          <a:p>
            <a:pPr lvl="2" rtl="0"/>
            <a:r>
              <a:rPr lang="pl-PL" dirty="0"/>
              <a:t>Trzeci poziom</a:t>
            </a:r>
          </a:p>
          <a:p>
            <a:pPr lvl="3" rtl="0"/>
            <a:r>
              <a:rPr lang="pl-PL" dirty="0"/>
              <a:t>Czwarty poziom</a:t>
            </a:r>
          </a:p>
          <a:p>
            <a:pPr lvl="4" rtl="0"/>
            <a:r>
              <a:rPr lang="pl-PL" dirty="0"/>
              <a:t>Piąty poziom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F2A70B-78F2-4DCF-B53B-C990D2FAFB8A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 rtlCol="0">
            <a:noAutofit/>
          </a:bodyPr>
          <a:lstStyle>
            <a:lvl1pPr>
              <a:defRPr sz="5400"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grpSp>
        <p:nvGrpSpPr>
          <p:cNvPr id="256" name="linia" descr="Grafika linii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Dowolny kształt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58" name="Dowolny kształt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59" name="Dowolny kształt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0" name="Dowolny kształt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1" name="Dowolny kształt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2" name="Dowolny kształt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3" name="Dowolny kształt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4" name="Dowolny kształt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5" name="Dowolny kształt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6" name="Dowolny kształt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7" name="Dowolny kształt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8" name="Dowolny kształt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9" name="Dowolny kształt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0" name="Dowolny kształt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1" name="Dowolny kształt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2" name="Dowolny kształt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3" name="Dowolny kształt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4" name="Dowolny kształt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5" name="Dowolny kształt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6" name="Dowolny kształt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7" name="Dowolny kształt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8" name="Dowolny kształt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9" name="Dowolny kształt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0" name="Dowolny kształt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1" name="Dowolny kształt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2" name="Dowolny kształt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3" name="Dowolny kształt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4" name="Dowolny kształt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5" name="Dowolny kształt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6" name="Dowolny kształt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7" name="Dowolny kształt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8" name="Dowolny kształt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9" name="Dowolny kształt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0" name="Dowolny kształt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1" name="Dowolny kształt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2" name="Dowolny kształt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3" name="Dowolny kształt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4" name="Dowolny kształt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5" name="Dowolny kształt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6" name="Dowolny kształt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7" name="Dowolny kształt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8" name="Dowolny kształt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9" name="Dowolny kształt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0" name="Dowolny kształt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1" name="Dowolny kształt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2" name="Dowolny kształt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3" name="Dowolny kształt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4" name="Dowolny kształt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5" name="Dowolny kształt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6" name="Dowolny kształt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7" name="Dowolny kształt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8" name="Dowolny kształt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9" name="Dowolny kształt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0" name="Dowolny kształt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1" name="Dowolny kształt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2" name="Dowolny kształt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3" name="Dowolny kształt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4" name="Dowolny kształt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5" name="Dowolny kształt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6" name="Dowolny kształt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7" name="Dowolny kształt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8" name="Dowolny kształt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9" name="Dowolny kształt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0" name="Dowolny kształt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1" name="Dowolny kształt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2" name="Dowolny kształt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3" name="Dowolny kształt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4" name="Dowolny kształt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5" name="Dowolny kształt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6" name="Dowolny kształt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7" name="Dowolny kształt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8" name="Dowolny kształt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9" name="Dowolny kształt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0" name="Dowolny kształt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1" name="Dowolny kształt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2" name="Dowolny kształt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3" name="Dowolny kształt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4" name="Dowolny kształt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5" name="Dowolny kształt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6" name="Dowolny kształt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7" name="Dowolny kształt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8" name="Dowolny kształt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9" name="Dowolny kształt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0" name="Dowolny kształt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1" name="Dowolny kształt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2" name="Dowolny kształt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3" name="Dowolny kształt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4" name="Dowolny kształt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5" name="Dowolny kształt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6" name="Dowolny kształt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7" name="Dowolny kształt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8" name="Dowolny kształt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9" name="Dowolny kształt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0" name="Dowolny kształt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1" name="Dowolny kształt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2" name="Dowolny kształt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3" name="Dowolny kształt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4" name="Dowolny kształt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5" name="Dowolny kształt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6" name="Dowolny kształt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7" name="Dowolny kształt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8" name="Dowolny kształt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9" name="Dowolny kształt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0" name="Dowolny kształt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1" name="Dowolny kształt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2" name="Dowolny kształt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3" name="Dowolny kształt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4" name="Dowolny kształt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5" name="Dowolny kształt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6" name="Dowolny kształt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7" name="Dowolny kształt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8" name="Dowolny kształt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9" name="Dowolny kształt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0" name="Dowolny kształt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1" name="Dowolny kształt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2" name="Dowolny kształt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3" name="Dowolny kształt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4" name="Dowolny kształt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5" name="Dowolny kształt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6" name="Dowolny kształt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7" name="Dowolny kształt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8" name="Dowolny kształt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9" name="Dowolny kształt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</p:grp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l-PL"/>
              <a:t>Kliknij, aby edytować styl wzorca podtytułu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grpSp>
        <p:nvGrpSpPr>
          <p:cNvPr id="7" name="linia" descr="Grafika linii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Dowolny kształt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9" name="Dowolny kształt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0" name="Dowolny kształt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1" name="Dowolny kształt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2" name="Dowolny kształt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3" name="Dowolny kształt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4" name="Dowolny kształt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5" name="Dowolny kształt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" name="Dowolny kształt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" name="Dowolny kształt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" name="Dowolny kształt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" name="Dowolny kształt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" name="Dowolny kształt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" name="Dowolny kształt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" name="Dowolny kształt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" name="Dowolny kształt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4" name="Dowolny kształt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5" name="Dowolny kształt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6" name="Dowolny kształt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7" name="Dowolny kształt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8" name="Dowolny kształt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9" name="Dowolny kształt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0" name="Dowolny kształt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1" name="Dowolny kształt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2" name="Dowolny kształt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3" name="Dowolny kształt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4" name="Dowolny kształt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5" name="Dowolny kształt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6" name="Dowolny kształt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7" name="Dowolny kształt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8" name="Dowolny kształt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9" name="Dowolny kształt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0" name="Dowolny kształt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1" name="Dowolny kształt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2" name="Dowolny kształt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3" name="Dowolny kształt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4" name="Dowolny kształt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5" name="Dowolny kształt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6" name="Dowolny kształt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7" name="Dowolny kształt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8" name="Dowolny kształt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9" name="Dowolny kształt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0" name="Dowolny kształt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1" name="Dowolny kształt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2" name="Dowolny kształt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3" name="Dowolny kształt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4" name="Dowolny kształt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5" name="Dowolny kształt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6" name="Dowolny kształt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7" name="Dowolny kształt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8" name="Dowolny kształt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9" name="Dowolny kształt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0" name="Dowolny kształt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1" name="Dowolny kształt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2" name="Dowolny kształt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3" name="Dowolny kształt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4" name="Dowolny kształt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5" name="Dowolny kształt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6" name="Dowolny kształt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7" name="Dowolny kształt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8" name="Dowolny kształt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9" name="Dowolny kształt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0" name="Dowolny kształt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1" name="Dowolny kształt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2" name="Dowolny kształt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3" name="Dowolny kształt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4" name="Dowolny kształt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5" name="Dowolny kształt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6" name="Dowolny kształt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7" name="Dowolny kształt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8" name="Dowolny kształt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9" name="Dowolny kształt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80" name="Dowolny kształt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81" name="Dowolny kształt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</p:grp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DD2790F-42FB-447C-A0FA-BB4DA495FC29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grpSp>
        <p:nvGrpSpPr>
          <p:cNvPr id="7" name="linia" descr="Grafika linii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Dowolny kształt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9" name="Dowolny kształt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0" name="Dowolny kształt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1" name="Dowolny kształt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2" name="Dowolny kształt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3" name="Dowolny kształt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4" name="Dowolny kształt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5" name="Dowolny kształt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" name="Dowolny kształt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" name="Dowolny kształt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" name="Dowolny kształt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" name="Dowolny kształt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" name="Dowolny kształt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" name="Dowolny kształt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" name="Dowolny kształt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" name="Dowolny kształt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4" name="Dowolny kształt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5" name="Dowolny kształt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6" name="Dowolny kształt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7" name="Dowolny kształt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8" name="Dowolny kształt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9" name="Dowolny kształt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0" name="Dowolny kształt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1" name="Dowolny kształt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2" name="Dowolny kształt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3" name="Dowolny kształt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4" name="Dowolny kształt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5" name="Dowolny kształt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6" name="Dowolny kształt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7" name="Dowolny kształt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8" name="Dowolny kształt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39" name="Dowolny kształt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0" name="Dowolny kształt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1" name="Dowolny kształt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2" name="Dowolny kształt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3" name="Dowolny kształt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4" name="Dowolny kształt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5" name="Dowolny kształt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6" name="Dowolny kształt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7" name="Dowolny kształt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8" name="Dowolny kształt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49" name="Dowolny kształt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0" name="Dowolny kształt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1" name="Dowolny kształt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2" name="Dowolny kształt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3" name="Dowolny kształt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4" name="Dowolny kształt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5" name="Dowolny kształt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6" name="Dowolny kształt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7" name="Dowolny kształt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8" name="Dowolny kształt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59" name="Dowolny kształt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0" name="Dowolny kształt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1" name="Dowolny kształt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2" name="Dowolny kształt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3" name="Dowolny kształt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4" name="Dowolny kształt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5" name="Dowolny kształt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6" name="Dowolny kształt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7" name="Dowolny kształt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8" name="Dowolny kształt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69" name="Dowolny kształt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0" name="Dowolny kształt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1" name="Dowolny kształt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2" name="Dowolny kształt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3" name="Dowolny kształt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4" name="Dowolny kształt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5" name="Dowolny kształt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6" name="Dowolny kształt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7" name="Dowolny kształt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8" name="Dowolny kształt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79" name="Dowolny kształt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80" name="Dowolny kształt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81" name="Dowolny kształt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</p:grpSp>
      <p:sp>
        <p:nvSpPr>
          <p:cNvPr id="3" name="Tekst pionowy — symbol zastępczy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 rtlCol="0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pl-PL" dirty="0"/>
              <a:t>Kliknij, aby edytować style wzorca tekstu</a:t>
            </a:r>
          </a:p>
          <a:p>
            <a:pPr lvl="1" rtl="0"/>
            <a:r>
              <a:rPr lang="pl-PL" dirty="0"/>
              <a:t>Drugi poziom</a:t>
            </a:r>
          </a:p>
          <a:p>
            <a:pPr lvl="2" rtl="0"/>
            <a:r>
              <a:rPr lang="pl-PL" dirty="0"/>
              <a:t>Trzeci poziom</a:t>
            </a:r>
          </a:p>
          <a:p>
            <a:pPr lvl="3" rtl="0"/>
            <a:r>
              <a:rPr lang="pl-PL" dirty="0"/>
              <a:t>Czwarty poziom</a:t>
            </a:r>
          </a:p>
          <a:p>
            <a:pPr lvl="4" rtl="0"/>
            <a:r>
              <a:rPr lang="pl-PL" dirty="0"/>
              <a:t>Piąty poziom</a:t>
            </a:r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AA0249-7135-4306-9E8E-3963C8AF18A8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grpSp>
        <p:nvGrpSpPr>
          <p:cNvPr id="167" name="linia" descr="Grafika linii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Dowolny kształt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9" name="Dowolny kształt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0" name="Dowolny kształt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1" name="Dowolny kształt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2" name="Dowolny kształt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3" name="Dowolny kształt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4" name="Dowolny kształt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5" name="Dowolny kształt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6" name="Dowolny kształt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7" name="Dowolny kształt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8" name="Dowolny kształt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9" name="Dowolny kształt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0" name="Dowolny kształt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1" name="Dowolny kształt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2" name="Dowolny kształt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3" name="Dowolny kształt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4" name="Dowolny kształt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5" name="Dowolny kształt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6" name="Dowolny kształt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7" name="Dowolny kształt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8" name="Dowolny kształt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9" name="Dowolny kształt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0" name="Dowolny kształt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1" name="Dowolny kształt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2" name="Dowolny kształt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3" name="Dowolny kształt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4" name="Dowolny kształt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5" name="Dowolny kształt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6" name="Dowolny kształt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7" name="Dowolny kształt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8" name="Dowolny kształt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9" name="Dowolny kształt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0" name="Dowolny kształt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1" name="Dowolny kształt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2" name="Dowolny kształt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3" name="Dowolny kształt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4" name="Dowolny kształt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5" name="Dowolny kształt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6" name="Dowolny kształt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7" name="Dowolny kształt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8" name="Dowolny kształt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9" name="Dowolny kształt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0" name="Dowolny kształt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1" name="Dowolny kształt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2" name="Dowolny kształt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3" name="Dowolny kształt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4" name="Dowolny kształt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5" name="Dowolny kształt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6" name="Dowolny kształt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7" name="Dowolny kształt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8" name="Dowolny kształt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9" name="Dowolny kształt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0" name="Dowolny kształt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1" name="Dowolny kształt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2" name="Dowolny kształt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3" name="Dowolny kształt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4" name="Dowolny kształt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5" name="Dowolny kształt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6" name="Dowolny kształt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7" name="Dowolny kształt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8" name="Dowolny kształt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9" name="Dowolny kształt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0" name="Dowolny kształt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1" name="Dowolny kształt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2" name="Dowolny kształt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3" name="Dowolny kształt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4" name="Dowolny kształt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5" name="Dowolny kształt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6" name="Dowolny kształt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7" name="Dowolny kształt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8" name="Dowolny kształt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9" name="Dowolny kształt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40" name="Dowolny kształt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41" name="Dowolny kształt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</p:grp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22C426-BE82-4BBF-A7E8-5EBB385F9A51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rtlCol="0" anchor="b">
            <a:noAutofit/>
          </a:bodyPr>
          <a:lstStyle>
            <a:lvl1pPr algn="l">
              <a:defRPr sz="4400" b="0" cap="none" baseline="0"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grpSp>
        <p:nvGrpSpPr>
          <p:cNvPr id="255" name="linia" descr="Grafika linii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Dowolny kształt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57" name="Dowolny kształt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58" name="Dowolny kształt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59" name="Dowolny kształt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0" name="Dowolny kształt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1" name="Dowolny kształt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2" name="Dowolny kształt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3" name="Dowolny kształt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4" name="Dowolny kształt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5" name="Dowolny kształt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6" name="Dowolny kształt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7" name="Dowolny kształt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8" name="Dowolny kształt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69" name="Dowolny kształt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0" name="Dowolny kształt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1" name="Dowolny kształt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2" name="Dowolny kształt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3" name="Dowolny kształt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4" name="Dowolny kształt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5" name="Dowolny kształt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6" name="Dowolny kształt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7" name="Dowolny kształt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8" name="Dowolny kształt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79" name="Dowolny kształt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0" name="Dowolny kształt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1" name="Dowolny kształt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2" name="Dowolny kształt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3" name="Dowolny kształt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4" name="Dowolny kształt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5" name="Dowolny kształt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6" name="Dowolny kształt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7" name="Dowolny kształt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8" name="Dowolny kształt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89" name="Dowolny kształt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0" name="Dowolny kształt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1" name="Dowolny kształt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2" name="Dowolny kształt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3" name="Dowolny kształt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4" name="Dowolny kształt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5" name="Dowolny kształt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6" name="Dowolny kształt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7" name="Dowolny kształt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8" name="Dowolny kształt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299" name="Dowolny kształt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0" name="Dowolny kształt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1" name="Dowolny kształt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2" name="Dowolny kształt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3" name="Dowolny kształt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4" name="Dowolny kształt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5" name="Dowolny kształt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6" name="Dowolny kształt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7" name="Dowolny kształt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8" name="Dowolny kształt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09" name="Dowolny kształt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0" name="Dowolny kształt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1" name="Dowolny kształt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2" name="Dowolny kształt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3" name="Dowolny kształt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4" name="Dowolny kształt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5" name="Dowolny kształt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6" name="Dowolny kształt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7" name="Dowolny kształt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8" name="Dowolny kształt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19" name="Dowolny kształt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0" name="Dowolny kształt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1" name="Dowolny kształt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2" name="Dowolny kształt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3" name="Dowolny kształt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4" name="Dowolny kształt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5" name="Dowolny kształt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6" name="Dowolny kształt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7" name="Dowolny kształt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8" name="Dowolny kształt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29" name="Dowolny kształt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0" name="Dowolny kształt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1" name="Dowolny kształt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2" name="Dowolny kształt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3" name="Dowolny kształt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4" name="Dowolny kształt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5" name="Dowolny kształt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6" name="Dowolny kształt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7" name="Dowolny kształt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8" name="Dowolny kształt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39" name="Dowolny kształt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0" name="Dowolny kształt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1" name="Dowolny kształt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2" name="Dowolny kształt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3" name="Dowolny kształt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4" name="Dowolny kształt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5" name="Dowolny kształt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6" name="Dowolny kształt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7" name="Dowolny kształt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8" name="Dowolny kształt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49" name="Dowolny kształt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0" name="Dowolny kształt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1" name="Dowolny kształt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2" name="Dowolny kształt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3" name="Dowolny kształt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4" name="Dowolny kształt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5" name="Dowolny kształt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6" name="Dowolny kształt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7" name="Dowolny kształt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8" name="Dowolny kształt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59" name="Dowolny kształt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0" name="Dowolny kształt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1" name="Dowolny kształt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2" name="Dowolny kształt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3" name="Dowolny kształt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4" name="Dowolny kształt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5" name="Dowolny kształt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6" name="Dowolny kształt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7" name="Dowolny kształt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8" name="Dowolny kształt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69" name="Dowolny kształt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0" name="Dowolny kształt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1" name="Dowolny kształt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2" name="Dowolny kształt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3" name="Dowolny kształt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4" name="Dowolny kształt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5" name="Dowolny kształt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6" name="Dowolny kształt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7" name="Dowolny kształt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  <p:sp>
          <p:nvSpPr>
            <p:cNvPr id="378" name="Dowolny kształt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/>
            </a:p>
          </p:txBody>
        </p:sp>
      </p:grp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2CC1AC-2EA9-46A4-979E-0CC91157F751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grpSp>
        <p:nvGrpSpPr>
          <p:cNvPr id="158" name="linia" descr="Grafika linii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Dowolny kształt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0" name="Dowolny kształt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1" name="Dowolny kształt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2" name="Dowolny kształt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3" name="Dowolny kształt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4" name="Dowolny kształt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5" name="Dowolny kształt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6" name="Dowolny kształt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7" name="Dowolny kształt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8" name="Dowolny kształt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9" name="Dowolny kształt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0" name="Dowolny kształt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1" name="Dowolny kształt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2" name="Dowolny kształt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3" name="Dowolny kształt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4" name="Dowolny kształt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5" name="Dowolny kształt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6" name="Dowolny kształt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7" name="Dowolny kształt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8" name="Dowolny kształt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9" name="Dowolny kształt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0" name="Dowolny kształt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1" name="Dowolny kształt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2" name="Dowolny kształt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3" name="Dowolny kształt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4" name="Dowolny kształt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5" name="Dowolny kształt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6" name="Dowolny kształt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7" name="Dowolny kształt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8" name="Dowolny kształt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9" name="Dowolny kształt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0" name="Dowolny kształt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1" name="Dowolny kształt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2" name="Dowolny kształt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3" name="Dowolny kształt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4" name="Dowolny kształt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5" name="Dowolny kształt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6" name="Dowolny kształt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7" name="Dowolny kształt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8" name="Dowolny kształt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9" name="Dowolny kształt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0" name="Dowolny kształt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1" name="Dowolny kształt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2" name="Dowolny kształt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3" name="Dowolny kształt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4" name="Dowolny kształt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5" name="Dowolny kształt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6" name="Dowolny kształt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7" name="Dowolny kształt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8" name="Dowolny kształt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9" name="Dowolny kształt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0" name="Dowolny kształt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1" name="Dowolny kształt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2" name="Dowolny kształt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3" name="Dowolny kształt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4" name="Dowolny kształt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5" name="Dowolny kształt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6" name="Dowolny kształt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7" name="Dowolny kształt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8" name="Dowolny kształt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9" name="Dowolny kształt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0" name="Dowolny kształt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1" name="Dowolny kształt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2" name="Dowolny kształt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3" name="Dowolny kształt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4" name="Dowolny kształt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5" name="Dowolny kształt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6" name="Dowolny kształt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7" name="Dowolny kształt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8" name="Dowolny kształt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9" name="Dowolny kształt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0" name="Dowolny kształt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1" name="Dowolny kształt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2" name="Dowolny kształt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</p:grp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3DCC613-FE3B-4C22-AEEB-28E778C08C0C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grpSp>
        <p:nvGrpSpPr>
          <p:cNvPr id="160" name="linia" descr="Grafika linii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Dowolny kształt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2" name="Dowolny kształt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3" name="Dowolny kształt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4" name="Dowolny kształt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5" name="Dowolny kształt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6" name="Dowolny kształt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7" name="Dowolny kształt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8" name="Dowolny kształt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9" name="Dowolny kształt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0" name="Dowolny kształt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1" name="Dowolny kształt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2" name="Dowolny kształt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3" name="Dowolny kształt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4" name="Dowolny kształt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5" name="Dowolny kształt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6" name="Dowolny kształt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7" name="Dowolny kształt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8" name="Dowolny kształt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9" name="Dowolny kształt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0" name="Dowolny kształt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1" name="Dowolny kształt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2" name="Dowolny kształt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3" name="Dowolny kształt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4" name="Dowolny kształt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5" name="Dowolny kształt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6" name="Dowolny kształt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7" name="Dowolny kształt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8" name="Dowolny kształt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9" name="Dowolny kształt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0" name="Dowolny kształt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1" name="Dowolny kształt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2" name="Dowolny kształt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3" name="Dowolny kształt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4" name="Dowolny kształt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5" name="Dowolny kształt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6" name="Dowolny kształt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7" name="Dowolny kształt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8" name="Dowolny kształt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9" name="Dowolny kształt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0" name="Dowolny kształt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1" name="Dowolny kształt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2" name="Dowolny kształt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3" name="Dowolny kształt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4" name="Dowolny kształt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5" name="Dowolny kształt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6" name="Dowolny kształt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7" name="Dowolny kształt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8" name="Dowolny kształt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9" name="Dowolny kształt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0" name="Dowolny kształt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1" name="Dowolny kształt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2" name="Dowolny kształt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3" name="Dowolny kształt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4" name="Dowolny kształt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5" name="Dowolny kształt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6" name="Dowolny kształt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7" name="Dowolny kształt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8" name="Dowolny kształt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9" name="Dowolny kształt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0" name="Dowolny kształt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1" name="Dowolny kształt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2" name="Dowolny kształt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3" name="Dowolny kształt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4" name="Dowolny kształt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5" name="Dowolny kształt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6" name="Dowolny kształt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7" name="Dowolny kształt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8" name="Dowolny kształt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9" name="Dowolny kształt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0" name="Dowolny kształt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1" name="Dowolny kształt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2" name="Dowolny kształt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3" name="Dowolny kształt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4" name="Dowolny kształt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</p:grp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55E05A6-FB92-4B93-96E0-66FC69E3DA5C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  <p:sp>
        <p:nvSpPr>
          <p:cNvPr id="85" name="Zawartość — symbol zastępczy 3"/>
          <p:cNvSpPr>
            <a:spLocks noGrp="1"/>
          </p:cNvSpPr>
          <p:nvPr>
            <p:ph sz="half" idx="13"/>
          </p:nvPr>
        </p:nvSpPr>
        <p:spPr>
          <a:xfrm>
            <a:off x="6246812" y="2819400"/>
            <a:ext cx="4416552" cy="3352801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grpSp>
        <p:nvGrpSpPr>
          <p:cNvPr id="156" name="linia" descr="Grafika linii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Dowolny kształt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58" name="Dowolny kształt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59" name="Dowolny kształt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0" name="Dowolny kształt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1" name="Dowolny kształt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2" name="Dowolny kształt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3" name="Dowolny kształt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4" name="Dowolny kształt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5" name="Dowolny kształt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6" name="Dowolny kształt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7" name="Dowolny kształt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8" name="Dowolny kształt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69" name="Dowolny kształt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0" name="Dowolny kształt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1" name="Dowolny kształt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2" name="Dowolny kształt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3" name="Dowolny kształt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4" name="Dowolny kształt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5" name="Dowolny kształt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6" name="Dowolny kształt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7" name="Dowolny kształt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8" name="Dowolny kształt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79" name="Dowolny kształt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0" name="Dowolny kształt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1" name="Dowolny kształt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2" name="Dowolny kształt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3" name="Dowolny kształt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4" name="Dowolny kształt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5" name="Dowolny kształt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6" name="Dowolny kształt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7" name="Dowolny kształt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8" name="Dowolny kształt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89" name="Dowolny kształt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0" name="Dowolny kształt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1" name="Dowolny kształt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2" name="Dowolny kształt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3" name="Dowolny kształt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4" name="Dowolny kształt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5" name="Dowolny kształt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6" name="Dowolny kształt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7" name="Dowolny kształt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8" name="Dowolny kształt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199" name="Dowolny kształt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0" name="Dowolny kształt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1" name="Dowolny kształt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2" name="Dowolny kształt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3" name="Dowolny kształt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4" name="Dowolny kształt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5" name="Dowolny kształt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6" name="Dowolny kształt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7" name="Dowolny kształt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8" name="Dowolny kształt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09" name="Dowolny kształt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0" name="Dowolny kształt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1" name="Dowolny kształt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2" name="Dowolny kształt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3" name="Dowolny kształt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4" name="Dowolny kształt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5" name="Dowolny kształt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6" name="Dowolny kształt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7" name="Dowolny kształt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8" name="Dowolny kształt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19" name="Dowolny kształt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0" name="Dowolny kształt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1" name="Dowolny kształt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2" name="Dowolny kształt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3" name="Dowolny kształt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4" name="Dowolny kształt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5" name="Dowolny kształt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6" name="Dowolny kształt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7" name="Dowolny kształt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8" name="Dowolny kształt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29" name="Dowolny kształt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  <p:sp>
          <p:nvSpPr>
            <p:cNvPr id="230" name="Dowolny kształt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l-PL" dirty="0">
                <a:ln>
                  <a:noFill/>
                </a:ln>
              </a:endParaRPr>
            </a:p>
          </p:txBody>
        </p:sp>
      </p:grp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3B8107-1558-4355-BD00-7072B82C4D92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692038-42AB-44DB-B19F-A44D13DD4984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>
              <a:defRPr sz="3200" b="0"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pl-PL"/>
              <a:t>Edytuj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-PL" dirty="0"/>
          </a:p>
        </p:txBody>
      </p:sp>
      <p:grpSp>
        <p:nvGrpSpPr>
          <p:cNvPr id="615" name="ramka" descr="Grafika ramki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upa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upa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Dowolny kształt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Dowolny kształt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Dowolny kształt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Dowolny kształt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Dowolny kształt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Dowolny kształt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Dowolny kształt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Dowolny kształt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Dowolny kształt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Dowolny kształt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Dowolny kształt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Dowolny kształt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Dowolny kształt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Dowolny kształt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Dowolny kształt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Dowolny kształt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Dowolny kształt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Dowolny kształt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Dowolny kształt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Dowolny kształt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Dowolny kształt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Dowolny kształt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Dowolny kształt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Dowolny kształt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Dowolny kształt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Dowolny kształt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Dowolny kształt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Dowolny kształt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Dowolny kształt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Dowolny kształt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Dowolny kształt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Dowolny kształt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Dowolny kształt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Dowolny kształt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Dowolny kształt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Dowolny kształt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Dowolny kształt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Dowolny kształt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Dowolny kształt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Dowolny kształt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Dowolny kształt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Dowolny kształt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Dowolny kształt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Dowolny kształt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Dowolny kształt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Dowolny kształt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Dowolny kształt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Dowolny kształt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Dowolny kształt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Dowolny kształt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Dowolny kształt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Dowolny kształt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Dowolny kształt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Dowolny kształt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Dowolny kształt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Dowolny kształt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Dowolny kształt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Dowolny kształt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Dowolny kształt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Dowolny kształt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Dowolny kształt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Dowolny kształt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Dowolny kształt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Dowolny kształt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Dowolny kształt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Dowolny kształt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Dowolny kształt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Dowolny kształt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Dowolny kształt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Dowolny kształt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Dowolny kształt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Dowolny kształt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Dowolny kształt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7" name="Dowolny kształt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upa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Dowolny kształt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Dowolny kształt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Dowolny kształt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Dowolny kształt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Dowolny kształt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Dowolny kształt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Dowolny kształt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Dowolny kształt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Dowolny kształt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Dowolny kształt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Dowolny kształt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Dowolny kształt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Dowolny kształt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Dowolny kształt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Dowolny kształt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Dowolny kształt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Dowolny kształt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Dowolny kształt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Dowolny kształt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Dowolny kształt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Dowolny kształt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Dowolny kształt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Dowolny kształt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Dowolny kształt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Dowolny kształt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Dowolny kształt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Dowolny kształt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Dowolny kształt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Dowolny kształt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Dowolny kształt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Dowolny kształt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Dowolny kształt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Dowolny kształt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Dowolny kształt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Dowolny kształt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Dowolny kształt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Dowolny kształt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Dowolny kształt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Dowolny kształt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Dowolny kształt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Dowolny kształt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Dowolny kształt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Dowolny kształt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Dowolny kształt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Dowolny kształt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Dowolny kształt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Dowolny kształt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Dowolny kształt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Dowolny kształt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Dowolny kształt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Dowolny kształt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Dowolny kształt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Dowolny kształt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Dowolny kształt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Dowolny kształt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Dowolny kształt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Dowolny kształt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Dowolny kształt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Dowolny kształt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Dowolny kształt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Dowolny kształt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Dowolny kształt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Dowolny kształt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Dowolny kształt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Dowolny kształt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Dowolny kształt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Dowolny kształt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Dowolny kształt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Dowolny kształt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Dowolny kształt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Dowolny kształt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Dowolny kształt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Dowolny kształt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3" name="Dowolny kształt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upa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upa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Dowolny kształt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Dowolny kształt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Dowolny kształt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Dowolny kształt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Dowolny kształt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Dowolny kształt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Dowolny kształt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Dowolny kształt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Dowolny kształt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Dowolny kształt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Dowolny kształt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Dowolny kształt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Dowolny kształt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Dowolny kształt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Dowolny kształt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Dowolny kształt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Dowolny kształt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Dowolny kształt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Dowolny kształt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Dowolny kształt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Dowolny kształt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Dowolny kształt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Dowolny kształt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Dowolny kształt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Dowolny kształt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Dowolny kształt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Dowolny kształt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Dowolny kształt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Dowolny kształt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Dowolny kształt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Dowolny kształt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Dowolny kształt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Dowolny kształt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Dowolny kształt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Dowolny kształt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Dowolny kształt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Dowolny kształt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Dowolny kształt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Dowolny kształt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Dowolny kształt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Dowolny kształt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Dowolny kształt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Dowolny kształt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Dowolny kształt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Dowolny kształt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Dowolny kształt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Dowolny kształt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Dowolny kształt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Dowolny kształt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Dowolny kształt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Dowolny kształt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Dowolny kształt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Dowolny kształt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Dowolny kształt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Dowolny kształt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Dowolny kształt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Dowolny kształt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Dowolny kształt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Dowolny kształt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Dowolny kształt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Dowolny kształt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Dowolny kształt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Dowolny kształt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Dowolny kształt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Dowolny kształt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Dowolny kształt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Dowolny kształt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Dowolny kształt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Dowolny kształt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Dowolny kształt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Dowolny kształt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Dowolny kształt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Dowolny kształt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7" name="Dowolny kształt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upa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Dowolny kształt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Dowolny kształt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Dowolny kształt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Dowolny kształt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Dowolny kształt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Dowolny kształt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Dowolny kształt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Dowolny kształt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Dowolny kształt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Dowolny kształt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Dowolny kształt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Dowolny kształt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Dowolny kształt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Dowolny kształt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Dowolny kształt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Dowolny kształt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Dowolny kształt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Dowolny kształt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Dowolny kształt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Dowolny kształt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Dowolny kształt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Dowolny kształt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Dowolny kształt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Dowolny kształt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Dowolny kształt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Dowolny kształt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Dowolny kształt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Dowolny kształt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Dowolny kształt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Dowolny kształt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Dowolny kształt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Dowolny kształt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Dowolny kształt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Dowolny kształt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Dowolny kształt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Dowolny kształt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Dowolny kształt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Dowolny kształt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Dowolny kształt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Dowolny kształt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Dowolny kształt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Dowolny kształt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Dowolny kształt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Dowolny kształt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Dowolny kształt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Dowolny kształt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Dowolny kształt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Dowolny kształt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Dowolny kształt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Dowolny kształt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Dowolny kształt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Dowolny kształt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Dowolny kształt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Dowolny kształt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Dowolny kształt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Dowolny kształt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Dowolny kształt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Dowolny kształt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Dowolny kształt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Dowolny kształt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Dowolny kształt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Dowolny kształt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Dowolny kształt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Dowolny kształt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Dowolny kształt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Dowolny kształt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Dowolny kształt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Dowolny kształt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Dowolny kształt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Dowolny kształt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Dowolny kształt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Dowolny kształt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Dowolny kształt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3" name="Dowolny kształt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79318D-F4E1-46E7-BAD4-732E7BA81888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rtlCol="0" anchor="b">
            <a:noAutofit/>
          </a:bodyPr>
          <a:lstStyle>
            <a:lvl1pPr algn="l">
              <a:defRPr sz="3200" b="0"/>
            </a:lvl1pPr>
          </a:lstStyle>
          <a:p>
            <a:pPr rtl="0"/>
            <a:r>
              <a:rPr lang="pl-PL"/>
              <a:t>Kliknij, aby edytować styl</a:t>
            </a:r>
            <a:endParaRPr lang="pl-PL" dirty="0"/>
          </a:p>
        </p:txBody>
      </p:sp>
      <p:sp>
        <p:nvSpPr>
          <p:cNvPr id="3" name="Obraz — symbol zastępczy 2" descr="Pusty symbol zastępczy pozwalający dodać obraz. Kliknij symbol zastępczy i wybierz obraz, który chcesz dodać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/>
              <a:t>Kliknij ikonę, aby dodać obraz</a:t>
            </a:r>
            <a:endParaRPr lang="pl-PL" dirty="0"/>
          </a:p>
        </p:txBody>
      </p:sp>
      <p:grpSp>
        <p:nvGrpSpPr>
          <p:cNvPr id="614" name="ramka" descr="Grafika ramki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upa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upa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Dowolny kształt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4" name="Dowolny kształt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5" name="Dowolny kształt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6" name="Dowolny kształt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7" name="Dowolny kształt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8" name="Dowolny kształt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9" name="Dowolny kształt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0" name="Dowolny kształt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1" name="Dowolny kształt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2" name="Dowolny kształt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3" name="Dowolny kształt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4" name="Dowolny kształt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5" name="Dowolny kształt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6" name="Dowolny kształt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7" name="Dowolny kształt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8" name="Dowolny kształt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59" name="Dowolny kształt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0" name="Dowolny kształt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1" name="Dowolny kształt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2" name="Dowolny kształt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3" name="Dowolny kształt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4" name="Dowolny kształt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5" name="Dowolny kształt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6" name="Dowolny kształt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7" name="Dowolny kształt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8" name="Dowolny kształt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69" name="Dowolny kształt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0" name="Dowolny kształt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1" name="Dowolny kształt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2" name="Dowolny kształt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3" name="Dowolny kształt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4" name="Dowolny kształt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5" name="Dowolny kształt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6" name="Dowolny kształt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7" name="Dowolny kształt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8" name="Dowolny kształt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79" name="Dowolny kształt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0" name="Dowolny kształt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1" name="Dowolny kształt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2" name="Dowolny kształt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3" name="Dowolny kształt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4" name="Dowolny kształt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5" name="Dowolny kształt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6" name="Dowolny kształt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7" name="Dowolny kształt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8" name="Dowolny kształt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89" name="Dowolny kształt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0" name="Dowolny kształt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1" name="Dowolny kształt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2" name="Dowolny kształt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3" name="Dowolny kształt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4" name="Dowolny kształt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5" name="Dowolny kształt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6" name="Dowolny kształt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7" name="Dowolny kształt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8" name="Dowolny kształt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99" name="Dowolny kształt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0" name="Dowolny kształt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1" name="Dowolny kształt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2" name="Dowolny kształt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3" name="Dowolny kształt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4" name="Dowolny kształt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5" name="Dowolny kształt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6" name="Dowolny kształt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7" name="Dowolny kształt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8" name="Dowolny kształt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09" name="Dowolny kształt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0" name="Dowolny kształt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1" name="Dowolny kształt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2" name="Dowolny kształt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3" name="Dowolny kształt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4" name="Dowolny kształt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5" name="Dowolny kształt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916" name="Dowolny kształt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upa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Dowolny kształt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0" name="Dowolny kształt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1" name="Dowolny kształt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2" name="Dowolny kształt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3" name="Dowolny kształt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4" name="Dowolny kształt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5" name="Dowolny kształt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6" name="Dowolny kształt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7" name="Dowolny kształt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8" name="Dowolny kształt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79" name="Dowolny kształt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0" name="Dowolny kształt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1" name="Dowolny kształt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2" name="Dowolny kształt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3" name="Dowolny kształt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4" name="Dowolny kształt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5" name="Dowolny kształt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6" name="Dowolny kształt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7" name="Dowolny kształt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8" name="Dowolny kształt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89" name="Dowolny kształt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0" name="Dowolny kształt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1" name="Dowolny kształt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2" name="Dowolny kształt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3" name="Dowolny kształt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4" name="Dowolny kształt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5" name="Dowolny kształt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6" name="Dowolny kształt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7" name="Dowolny kształt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8" name="Dowolny kształt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99" name="Dowolny kształt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0" name="Dowolny kształt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1" name="Dowolny kształt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2" name="Dowolny kształt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3" name="Dowolny kształt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4" name="Dowolny kształt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5" name="Dowolny kształt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6" name="Dowolny kształt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7" name="Dowolny kształt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8" name="Dowolny kształt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09" name="Dowolny kształt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0" name="Dowolny kształt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1" name="Dowolny kształt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2" name="Dowolny kształt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3" name="Dowolny kształt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4" name="Dowolny kształt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5" name="Dowolny kształt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6" name="Dowolny kształt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7" name="Dowolny kształt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8" name="Dowolny kształt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19" name="Dowolny kształt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0" name="Dowolny kształt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1" name="Dowolny kształt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2" name="Dowolny kształt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3" name="Dowolny kształt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4" name="Dowolny kształt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5" name="Dowolny kształt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6" name="Dowolny kształt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7" name="Dowolny kształt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8" name="Dowolny kształt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29" name="Dowolny kształt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0" name="Dowolny kształt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1" name="Dowolny kształt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2" name="Dowolny kształt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3" name="Dowolny kształt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4" name="Dowolny kształt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5" name="Dowolny kształt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6" name="Dowolny kształt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7" name="Dowolny kształt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8" name="Dowolny kształt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39" name="Dowolny kształt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0" name="Dowolny kształt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1" name="Dowolny kształt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842" name="Dowolny kształt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upa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upa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Dowolny kształt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4" name="Dowolny kształt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5" name="Dowolny kształt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6" name="Dowolny kształt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7" name="Dowolny kształt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8" name="Dowolny kształt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9" name="Dowolny kształt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0" name="Dowolny kształt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1" name="Dowolny kształt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2" name="Dowolny kształt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3" name="Dowolny kształt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4" name="Dowolny kształt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5" name="Dowolny kształt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6" name="Dowolny kształt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7" name="Dowolny kształt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8" name="Dowolny kształt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09" name="Dowolny kształt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0" name="Dowolny kształt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1" name="Dowolny kształt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2" name="Dowolny kształt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3" name="Dowolny kształt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4" name="Dowolny kształt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5" name="Dowolny kształt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6" name="Dowolny kształt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7" name="Dowolny kształt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8" name="Dowolny kształt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19" name="Dowolny kształt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0" name="Dowolny kształt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1" name="Dowolny kształt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2" name="Dowolny kształt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3" name="Dowolny kształt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4" name="Dowolny kształt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5" name="Dowolny kształt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6" name="Dowolny kształt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7" name="Dowolny kształt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8" name="Dowolny kształt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29" name="Dowolny kształt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0" name="Dowolny kształt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1" name="Dowolny kształt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2" name="Dowolny kształt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3" name="Dowolny kształt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4" name="Dowolny kształt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5" name="Dowolny kształt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6" name="Dowolny kształt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7" name="Dowolny kształt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8" name="Dowolny kształt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39" name="Dowolny kształt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0" name="Dowolny kształt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1" name="Dowolny kształt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2" name="Dowolny kształt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3" name="Dowolny kształt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4" name="Dowolny kształt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5" name="Dowolny kształt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6" name="Dowolny kształt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7" name="Dowolny kształt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8" name="Dowolny kształt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49" name="Dowolny kształt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0" name="Dowolny kształt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1" name="Dowolny kształt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2" name="Dowolny kształt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3" name="Dowolny kształt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4" name="Dowolny kształt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5" name="Dowolny kształt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6" name="Dowolny kształt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7" name="Dowolny kształt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8" name="Dowolny kształt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59" name="Dowolny kształt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0" name="Dowolny kształt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1" name="Dowolny kształt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2" name="Dowolny kształt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3" name="Dowolny kształt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4" name="Dowolny kształt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5" name="Dowolny kształt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766" name="Dowolny kształt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upa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Dowolny kształt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0" name="Dowolny kształt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1" name="Dowolny kształt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2" name="Dowolny kształt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3" name="Dowolny kształt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4" name="Dowolny kształt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5" name="Dowolny kształt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6" name="Dowolny kształt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7" name="Dowolny kształt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8" name="Dowolny kształt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29" name="Dowolny kształt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0" name="Dowolny kształt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1" name="Dowolny kształt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2" name="Dowolny kształt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3" name="Dowolny kształt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4" name="Dowolny kształt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5" name="Dowolny kształt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6" name="Dowolny kształt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7" name="Dowolny kształt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8" name="Dowolny kształt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39" name="Dowolny kształt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0" name="Dowolny kształt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1" name="Dowolny kształt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2" name="Dowolny kształt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3" name="Dowolny kształt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4" name="Dowolny kształt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5" name="Dowolny kształt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6" name="Dowolny kształt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7" name="Dowolny kształt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8" name="Dowolny kształt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49" name="Dowolny kształt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0" name="Dowolny kształt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1" name="Dowolny kształt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2" name="Dowolny kształt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3" name="Dowolny kształt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4" name="Dowolny kształt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5" name="Dowolny kształt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6" name="Dowolny kształt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7" name="Dowolny kształt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8" name="Dowolny kształt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59" name="Dowolny kształt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0" name="Dowolny kształt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1" name="Dowolny kształt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2" name="Dowolny kształt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3" name="Dowolny kształt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4" name="Dowolny kształt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5" name="Dowolny kształt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6" name="Dowolny kształt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7" name="Dowolny kształt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8" name="Dowolny kształt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69" name="Dowolny kształt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0" name="Dowolny kształt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1" name="Dowolny kształt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2" name="Dowolny kształt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3" name="Dowolny kształt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4" name="Dowolny kształt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5" name="Dowolny kształt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6" name="Dowolny kształt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7" name="Dowolny kształt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8" name="Dowolny kształt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79" name="Dowolny kształt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0" name="Dowolny kształt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1" name="Dowolny kształt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2" name="Dowolny kształt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3" name="Dowolny kształt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4" name="Dowolny kształt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5" name="Dowolny kształt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6" name="Dowolny kształt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7" name="Dowolny kształt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8" name="Dowolny kształt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89" name="Dowolny kształt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0" name="Dowolny kształt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1" name="Dowolny kształt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  <p:sp>
              <p:nvSpPr>
                <p:cNvPr id="692" name="Dowolny kształt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rtl="0"/>
                  <a:endParaRPr lang="pl-PL" dirty="0"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Edytuj style wzorca tekstu</a:t>
            </a:r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l-PL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1534BA3-2385-43C0-A14A-2331EC9BE71A}" type="datetime1">
              <a:rPr lang="pl-PL" smtClean="0"/>
              <a:t>24.04.2019</a:t>
            </a:fld>
            <a:endParaRPr lang="pl-PL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5BA54BD-C84D-46CE-8B72-31BFB26ABA43}" type="slidenum">
              <a:rPr lang="pl-PL" smtClean="0"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l-PL" noProof="0" dirty="0"/>
              <a:t>Kliknij, aby edytować styl wzorca tytułu</a:t>
            </a:r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-PL" noProof="0" dirty="0"/>
              <a:t>Kliknij, aby edytować style wzorca tekstu</a:t>
            </a:r>
          </a:p>
          <a:p>
            <a:pPr lvl="1" rtl="0"/>
            <a:r>
              <a:rPr lang="pl-PL" noProof="0" dirty="0"/>
              <a:t>Drugi poziom</a:t>
            </a:r>
          </a:p>
          <a:p>
            <a:pPr lvl="2" rtl="0"/>
            <a:r>
              <a:rPr lang="pl-PL" noProof="0" dirty="0"/>
              <a:t>Trzeci poziom</a:t>
            </a:r>
          </a:p>
          <a:p>
            <a:pPr lvl="3" rtl="0"/>
            <a:r>
              <a:rPr lang="pl-PL" noProof="0" dirty="0"/>
              <a:t>Czwarty poziom</a:t>
            </a:r>
          </a:p>
          <a:p>
            <a:pPr lvl="4" rtl="0"/>
            <a:r>
              <a:rPr lang="pl-PL" noProof="0" dirty="0"/>
              <a:t>Piąty poziom</a:t>
            </a:r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l-PL" noProof="0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30BB7BC-BBB2-49EB-8F49-2F902B9F46A4}" type="datetime1">
              <a:rPr lang="pl-PL" noProof="0" smtClean="0"/>
              <a:t>24.04.2019</a:t>
            </a:fld>
            <a:endParaRPr lang="pl-PL" noProof="0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5BA54BD-C84D-46CE-8B72-31BFB26ABA43}" type="slidenum">
              <a:rPr lang="pl-PL" noProof="0" smtClean="0"/>
              <a:pPr/>
              <a:t>‹#›</a:t>
            </a:fld>
            <a:endParaRPr lang="pl-PL" noProof="0" dirty="0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tytuł 2">
            <a:extLst>
              <a:ext uri="{FF2B5EF4-FFF2-40B4-BE49-F238E27FC236}">
                <a16:creationId xmlns:a16="http://schemas.microsoft.com/office/drawing/2014/main" id="{A70697AC-3A60-4F54-BB79-FA57A79BED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5980" y="3645024"/>
            <a:ext cx="3491879" cy="987896"/>
          </a:xfrm>
        </p:spPr>
        <p:txBody>
          <a:bodyPr>
            <a:normAutofit lnSpcReduction="10000"/>
          </a:bodyPr>
          <a:lstStyle/>
          <a:p>
            <a:pPr algn="ctr"/>
            <a:r>
              <a:rPr lang="pl-PL" sz="6600" dirty="0"/>
              <a:t>Phase 1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23D9F497-326D-42BF-A2CC-C00B0028F2FF}"/>
              </a:ext>
            </a:extLst>
          </p:cNvPr>
          <p:cNvSpPr txBox="1"/>
          <p:nvPr/>
        </p:nvSpPr>
        <p:spPr>
          <a:xfrm>
            <a:off x="1656567" y="4869160"/>
            <a:ext cx="4834400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pl-PL" sz="2400" dirty="0"/>
              <a:t>Hubert Baniecki, Wojciech Kretowicz</a:t>
            </a:r>
          </a:p>
        </p:txBody>
      </p:sp>
    </p:spTree>
    <p:extLst>
      <p:ext uri="{BB962C8B-B14F-4D97-AF65-F5344CB8AC3E}">
        <p14:creationId xmlns:p14="http://schemas.microsoft.com/office/powerpoint/2010/main" val="3218922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9CAD32A-894D-484A-BC5C-0A51F1F80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0118" y="1772816"/>
            <a:ext cx="10314894" cy="4392488"/>
          </a:xfrm>
        </p:spPr>
        <p:txBody>
          <a:bodyPr>
            <a:noAutofit/>
          </a:bodyPr>
          <a:lstStyle/>
          <a:p>
            <a:r>
              <a:rPr lang="pl-PL" sz="2700" dirty="0"/>
              <a:t>EDA</a:t>
            </a:r>
          </a:p>
          <a:p>
            <a:pPr lvl="1"/>
            <a:r>
              <a:rPr lang="pl-PL" sz="2700" dirty="0"/>
              <a:t>8 praktycznie identycznych kolumn</a:t>
            </a:r>
          </a:p>
          <a:p>
            <a:pPr lvl="1"/>
            <a:r>
              <a:rPr lang="pl-PL" sz="2700" dirty="0"/>
              <a:t>Silnie skorelowane zmienne</a:t>
            </a:r>
          </a:p>
          <a:p>
            <a:pPr lvl="1"/>
            <a:r>
              <a:rPr lang="pl-PL" sz="2700" dirty="0"/>
              <a:t>11 zmiennych kategorycznych (0/1) i 11 numerycznych</a:t>
            </a:r>
          </a:p>
          <a:p>
            <a:r>
              <a:rPr lang="pl-PL" sz="2700" dirty="0"/>
              <a:t>Klasteryzacja </a:t>
            </a:r>
          </a:p>
          <a:p>
            <a:pPr lvl="1"/>
            <a:r>
              <a:rPr lang="pl-PL" sz="2700" dirty="0"/>
              <a:t>Zmienne kategoryczne mają silny wpływ na klasteryzację</a:t>
            </a:r>
          </a:p>
          <a:p>
            <a:pPr lvl="1"/>
            <a:r>
              <a:rPr lang="pl-PL" sz="2700" dirty="0"/>
              <a:t>Model na Lilianie jako zmiennej objaśnianej daje 99% ACC</a:t>
            </a:r>
          </a:p>
          <a:p>
            <a:pPr lvl="1"/>
            <a:r>
              <a:rPr lang="pl-PL" sz="2700" dirty="0"/>
              <a:t>TSNE rozkłada się idealnie na dwie bardzo duże części i jedną małą</a:t>
            </a:r>
          </a:p>
          <a:p>
            <a:pPr lvl="1"/>
            <a:r>
              <a:rPr lang="pl-PL" sz="2700" dirty="0"/>
              <a:t> Po usunięciu zmiennych kategorycznych zbiór dzieli się na jedną dominującą grupę i jedną bardzo małą</a:t>
            </a: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77ABEA2A-F2E9-4F9B-B5C3-8E488627503D}"/>
              </a:ext>
            </a:extLst>
          </p:cNvPr>
          <p:cNvSpPr txBox="1"/>
          <p:nvPr/>
        </p:nvSpPr>
        <p:spPr>
          <a:xfrm>
            <a:off x="3918982" y="764704"/>
            <a:ext cx="4350871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pl-PL" sz="4400" dirty="0"/>
              <a:t>Pierwsze pomysły</a:t>
            </a:r>
          </a:p>
        </p:txBody>
      </p:sp>
    </p:spTree>
    <p:extLst>
      <p:ext uri="{BB962C8B-B14F-4D97-AF65-F5344CB8AC3E}">
        <p14:creationId xmlns:p14="http://schemas.microsoft.com/office/powerpoint/2010/main" val="1371634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2">
            <a:extLst>
              <a:ext uri="{FF2B5EF4-FFF2-40B4-BE49-F238E27FC236}">
                <a16:creationId xmlns:a16="http://schemas.microsoft.com/office/drawing/2014/main" id="{6ABF796C-4E4B-42AE-B1F6-6CDB89A96465}"/>
              </a:ext>
            </a:extLst>
          </p:cNvPr>
          <p:cNvSpPr txBox="1">
            <a:spLocks/>
          </p:cNvSpPr>
          <p:nvPr/>
        </p:nvSpPr>
        <p:spPr>
          <a:xfrm>
            <a:off x="504791" y="1772816"/>
            <a:ext cx="11179242" cy="3528392"/>
          </a:xfrm>
          <a:prstGeom prst="rect">
            <a:avLst/>
          </a:prstGeom>
        </p:spPr>
        <p:txBody>
          <a:bodyPr>
            <a:noAutofit/>
          </a:bodyPr>
          <a:lstStyle>
            <a:lvl1pPr marL="274320" indent="-27432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6072" indent="-27432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4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33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618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904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476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Consolas" pitchFamily="49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76272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sz="2800" dirty="0"/>
              <a:t>Testowanie modeli w oparciu o podobne zbiory danych na </a:t>
            </a:r>
            <a:r>
              <a:rPr lang="pl-PL" sz="2800" dirty="0" err="1"/>
              <a:t>Openml</a:t>
            </a:r>
            <a:endParaRPr lang="pl-PL" sz="2800" dirty="0"/>
          </a:p>
          <a:p>
            <a:pPr lvl="1"/>
            <a:r>
              <a:rPr lang="pl-PL" sz="2800" dirty="0"/>
              <a:t>Na </a:t>
            </a:r>
            <a:r>
              <a:rPr lang="pl-PL" sz="2800" dirty="0" err="1"/>
              <a:t>Openml</a:t>
            </a:r>
            <a:r>
              <a:rPr lang="pl-PL" sz="2800" dirty="0"/>
              <a:t> jest ok.20 zbiorów danych o podobnych właściwościach</a:t>
            </a:r>
          </a:p>
          <a:p>
            <a:pPr lvl="1"/>
            <a:r>
              <a:rPr lang="pl-PL" sz="2800" dirty="0"/>
              <a:t>Szukanie średnio najlepszego modelu i średnio najlepszych </a:t>
            </a:r>
            <a:r>
              <a:rPr lang="pl-PL" sz="2800" dirty="0" err="1"/>
              <a:t>hiperparametrów</a:t>
            </a:r>
            <a:r>
              <a:rPr lang="pl-PL" sz="2800" dirty="0"/>
              <a:t> wymaga dużo czasu i nie musi przynieść oczekiwanych rezultatów</a:t>
            </a:r>
          </a:p>
          <a:p>
            <a:r>
              <a:rPr lang="pl-PL" sz="2800" dirty="0"/>
              <a:t>Znowu klasteryzacja</a:t>
            </a:r>
          </a:p>
          <a:p>
            <a:pPr lvl="1"/>
            <a:r>
              <a:rPr lang="pl-PL" sz="2800" dirty="0"/>
              <a:t>Szukanie etykiet w celu empirycznego znalezienia najlepszego modelu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67C716E4-FE83-4B83-8676-299994B0F226}"/>
              </a:ext>
            </a:extLst>
          </p:cNvPr>
          <p:cNvSpPr txBox="1"/>
          <p:nvPr/>
        </p:nvSpPr>
        <p:spPr>
          <a:xfrm>
            <a:off x="3184396" y="764704"/>
            <a:ext cx="5820056" cy="7017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pl-PL" sz="4400" dirty="0"/>
              <a:t>Potencjalne rozwiązania</a:t>
            </a:r>
          </a:p>
        </p:txBody>
      </p:sp>
    </p:spTree>
    <p:extLst>
      <p:ext uri="{BB962C8B-B14F-4D97-AF65-F5344CB8AC3E}">
        <p14:creationId xmlns:p14="http://schemas.microsoft.com/office/powerpoint/2010/main" val="479716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FEA31BD-5CAB-4EFF-AF78-1C397D3E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4183" y="620688"/>
            <a:ext cx="1475654" cy="746720"/>
          </a:xfrm>
        </p:spPr>
        <p:txBody>
          <a:bodyPr>
            <a:normAutofit/>
          </a:bodyPr>
          <a:lstStyle/>
          <a:p>
            <a:pPr algn="ctr"/>
            <a:r>
              <a:rPr lang="pl-PL" sz="4400" dirty="0"/>
              <a:t>TSNE</a:t>
            </a:r>
          </a:p>
        </p:txBody>
      </p:sp>
      <p:pic>
        <p:nvPicPr>
          <p:cNvPr id="8" name="trace_tsne">
            <a:hlinkClick r:id="" action="ppaction://media"/>
            <a:extLst>
              <a:ext uri="{FF2B5EF4-FFF2-40B4-BE49-F238E27FC236}">
                <a16:creationId xmlns:a16="http://schemas.microsoft.com/office/drawing/2014/main" id="{C00F5661-15B9-41D0-86CC-C0DB0BFF2C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734" y="2041223"/>
            <a:ext cx="6068534" cy="4126565"/>
          </a:xfrm>
          <a:prstGeom prst="rect">
            <a:avLst/>
          </a:prstGeom>
        </p:spPr>
      </p:pic>
      <p:pic>
        <p:nvPicPr>
          <p:cNvPr id="9" name="trace_tsne2">
            <a:hlinkClick r:id="" action="ppaction://media"/>
            <a:extLst>
              <a:ext uri="{FF2B5EF4-FFF2-40B4-BE49-F238E27FC236}">
                <a16:creationId xmlns:a16="http://schemas.microsoft.com/office/drawing/2014/main" id="{1D4CAC88-7A9C-46FC-BAEA-1602EE66F90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4412" y="2043429"/>
            <a:ext cx="6068535" cy="412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929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33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3084740-5532-497B-865D-21D9C3C5E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784" y="389446"/>
            <a:ext cx="11305256" cy="1080120"/>
          </a:xfrm>
        </p:spPr>
        <p:txBody>
          <a:bodyPr>
            <a:normAutofit fontScale="90000"/>
          </a:bodyPr>
          <a:lstStyle/>
          <a:p>
            <a:pPr algn="ctr"/>
            <a:r>
              <a:rPr lang="pl-PL" sz="3600" dirty="0"/>
              <a:t>Klasteryzacja liniowa</a:t>
            </a:r>
            <a:br>
              <a:rPr lang="pl-PL" sz="3600" dirty="0"/>
            </a:br>
            <a:r>
              <a:rPr lang="pl-PL" sz="3600" dirty="0"/>
              <a:t>na bazie </a:t>
            </a:r>
            <a:r>
              <a:rPr lang="pl-PL" sz="4000" dirty="0"/>
              <a:t>regresji</a:t>
            </a:r>
            <a:r>
              <a:rPr lang="pl-PL" sz="3600" dirty="0"/>
              <a:t> logistycznej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6C001BD2-0F0B-4D77-832C-57A78A18E870}"/>
              </a:ext>
            </a:extLst>
          </p:cNvPr>
          <p:cNvSpPr txBox="1"/>
          <p:nvPr/>
        </p:nvSpPr>
        <p:spPr>
          <a:xfrm>
            <a:off x="1593912" y="2276872"/>
            <a:ext cx="9001000" cy="28069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l-PL" sz="2800" dirty="0"/>
              <a:t>Wyrzuciliśmy kolumny kategoryczne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l-PL" sz="2800" dirty="0"/>
              <a:t>Zrobiliśmy standaryzację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l-PL" sz="2800" dirty="0"/>
              <a:t>Stworzyliśmy etykiety na podstawie klasteryzacji liniowej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l-PL" sz="2800" dirty="0"/>
              <a:t>Wytrenowaliśmy różne modele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l-PL" sz="2800" dirty="0"/>
              <a:t>Wszystkie testowane modele działały podobnie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l-PL" sz="2800" dirty="0"/>
              <a:t>Wybraliśmy regresję logistyczną</a:t>
            </a:r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pl-PL" sz="2800" dirty="0"/>
              <a:t>Wysłaliśmy nasz model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337631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ablica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9529485_TF02804846_TF02804846.potx" id="{BC55DF40-C1B1-4324-9390-76F7A3F99AD7}" vid="{03A57810-FD05-498B-89FB-B0E4345A6C5D}"/>
    </a:ext>
  </a:extLst>
</a:theme>
</file>

<file path=ppt/theme/theme2.xml><?xml version="1.0" encoding="utf-8"?>
<a:theme xmlns:a="http://schemas.openxmlformats.org/drawingml/2006/main" name="Motyw pakietu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yw pakietu Offic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Prezentacja w stylu tablicy związana z edukacją (panoramiczna)</Template>
  <TotalTime>1149</TotalTime>
  <Words>150</Words>
  <Application>Microsoft Office PowerPoint</Application>
  <PresentationFormat>Niestandardowy</PresentationFormat>
  <Paragraphs>27</Paragraphs>
  <Slides>5</Slides>
  <Notes>0</Notes>
  <HiddenSlides>0</HiddenSlides>
  <MMClips>2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5</vt:i4>
      </vt:variant>
    </vt:vector>
  </HeadingPairs>
  <TitlesOfParts>
    <vt:vector size="9" baseType="lpstr">
      <vt:lpstr>Arial</vt:lpstr>
      <vt:lpstr>Consolas</vt:lpstr>
      <vt:lpstr>Corbel</vt:lpstr>
      <vt:lpstr>Tablica 16x9</vt:lpstr>
      <vt:lpstr>Prezentacja programu PowerPoint</vt:lpstr>
      <vt:lpstr>Prezentacja programu PowerPoint</vt:lpstr>
      <vt:lpstr>Prezentacja programu PowerPoint</vt:lpstr>
      <vt:lpstr>TSNE</vt:lpstr>
      <vt:lpstr>Klasteryzacja liniowa na bazie regresji logistycznej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Plan:</dc:title>
  <dc:creator>290761 (Hubert Baniecki)</dc:creator>
  <cp:lastModifiedBy>290761 (Hubert Baniecki)</cp:lastModifiedBy>
  <cp:revision>14</cp:revision>
  <dcterms:created xsi:type="dcterms:W3CDTF">2019-04-23T17:31:48Z</dcterms:created>
  <dcterms:modified xsi:type="dcterms:W3CDTF">2019-04-24T13:48:16Z</dcterms:modified>
</cp:coreProperties>
</file>

<file path=docProps/thumbnail.jpeg>
</file>